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85728"/>
            <a:ext cx="8501122" cy="6286544"/>
          </a:xfrm>
          <a:prstGeom prst="roundRect">
            <a:avLst/>
          </a:prstGeom>
          <a:solidFill>
            <a:srgbClr val="C0E399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71612"/>
            <a:ext cx="72756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В.Гаршин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«Сказка о жабе и розе»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2132" y="521495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Аллаярова</a:t>
            </a:r>
            <a:r>
              <a:rPr lang="ru-RU" dirty="0" smtClean="0"/>
              <a:t> ЮА.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МОБУ «Солнечная СОШ»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620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9.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юбимый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уголок у мальчика?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 А) сад </a:t>
            </a:r>
            <a:br>
              <a:rPr lang="ru-RU" sz="4800" dirty="0" smtClean="0"/>
            </a:br>
            <a:r>
              <a:rPr lang="ru-RU" sz="4800" dirty="0" smtClean="0"/>
              <a:t> Б) парк </a:t>
            </a:r>
            <a:br>
              <a:rPr lang="ru-RU" sz="4800" dirty="0" smtClean="0"/>
            </a:br>
            <a:r>
              <a:rPr lang="ru-RU" sz="4800" dirty="0" smtClean="0"/>
              <a:t> В) цветник </a:t>
            </a:r>
            <a:br>
              <a:rPr lang="ru-RU" sz="4800" dirty="0" smtClean="0"/>
            </a:br>
            <a:r>
              <a:rPr lang="ru-RU" sz="4800" dirty="0" smtClean="0"/>
              <a:t> Г) беседка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620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10. Когда роза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завяла, её …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А) </a:t>
            </a:r>
            <a:r>
              <a:rPr lang="ru-RU" sz="4800" dirty="0" smtClean="0"/>
              <a:t> </a:t>
            </a:r>
            <a:r>
              <a:rPr lang="ru-RU" sz="4800" dirty="0" smtClean="0"/>
              <a:t>положили в старую книгу </a:t>
            </a:r>
            <a:br>
              <a:rPr lang="ru-RU" sz="4800" dirty="0" smtClean="0"/>
            </a:br>
            <a:r>
              <a:rPr lang="ru-RU" sz="4800" dirty="0" smtClean="0"/>
              <a:t> Б) </a:t>
            </a:r>
            <a:r>
              <a:rPr lang="ru-RU" sz="4800" dirty="0" smtClean="0"/>
              <a:t> </a:t>
            </a:r>
            <a:r>
              <a:rPr lang="ru-RU" sz="4800" dirty="0" smtClean="0"/>
              <a:t>выкинули </a:t>
            </a:r>
            <a:br>
              <a:rPr lang="ru-RU" sz="4800" dirty="0" smtClean="0"/>
            </a:br>
            <a:r>
              <a:rPr lang="ru-RU" sz="4800" dirty="0" smtClean="0"/>
              <a:t> В) </a:t>
            </a:r>
            <a:r>
              <a:rPr lang="ru-RU" sz="4800" dirty="0" smtClean="0"/>
              <a:t> </a:t>
            </a:r>
            <a:r>
              <a:rPr lang="ru-RU" sz="4800" dirty="0" smtClean="0"/>
              <a:t>подарили</a:t>
            </a:r>
            <a:r>
              <a:rPr lang="ru-RU" sz="4800" dirty="0" smtClean="0"/>
              <a:t> </a:t>
            </a:r>
            <a:br>
              <a:rPr lang="ru-RU" sz="4800" dirty="0" smtClean="0"/>
            </a:br>
            <a:r>
              <a:rPr lang="ru-RU" sz="4800" dirty="0" smtClean="0"/>
              <a:t> Г) </a:t>
            </a:r>
            <a:r>
              <a:rPr lang="ru-RU" sz="4800" dirty="0" smtClean="0"/>
              <a:t> </a:t>
            </a:r>
            <a:r>
              <a:rPr lang="ru-RU" sz="4800" dirty="0" smtClean="0"/>
              <a:t>закопали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88640"/>
            <a:ext cx="39934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Ключ проверки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268760"/>
            <a:ext cx="108012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1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2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3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4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5</a:t>
            </a:r>
          </a:p>
          <a:p>
            <a:pPr marL="742950" indent="-742950" algn="ctr"/>
            <a:endParaRPr lang="ru-RU" sz="4400" b="1" dirty="0" smtClean="0">
              <a:ln w="10541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268760"/>
            <a:ext cx="108012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Г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Г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Г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Г</a:t>
            </a:r>
          </a:p>
          <a:p>
            <a:pPr marL="742950" indent="-742950" algn="ctr"/>
            <a:endParaRPr lang="ru-RU" sz="44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1268760"/>
            <a:ext cx="108012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6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7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8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9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1268760"/>
            <a:ext cx="108012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В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Г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В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В</a:t>
            </a:r>
          </a:p>
          <a:p>
            <a:pPr marL="742950" indent="-742950" algn="ctr"/>
            <a:r>
              <a:rPr lang="ru-RU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</a:p>
          <a:p>
            <a:pPr marL="742950" indent="-742950" algn="ctr"/>
            <a:endParaRPr lang="ru-RU" sz="44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6200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Где рос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розовый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куст, на котором расцвела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роза?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988840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А) в саду </a:t>
            </a:r>
          </a:p>
          <a:p>
            <a:r>
              <a:rPr lang="ru-RU" sz="4800" dirty="0" smtClean="0"/>
              <a:t>Б) на лугу </a:t>
            </a:r>
            <a:br>
              <a:rPr lang="ru-RU" sz="4800" dirty="0" smtClean="0"/>
            </a:br>
            <a:r>
              <a:rPr lang="ru-RU" sz="4800" dirty="0" smtClean="0"/>
              <a:t>В) на аллее </a:t>
            </a:r>
          </a:p>
          <a:p>
            <a:r>
              <a:rPr lang="ru-RU" sz="4800" dirty="0" smtClean="0"/>
              <a:t>Г) в небольшом полукруглом цветнике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0"/>
            <a:ext cx="876200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В каком состоянии был цветник перед деревенским домом?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988840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 А) запущен </a:t>
            </a:r>
            <a:br>
              <a:rPr lang="ru-RU" sz="4800" dirty="0" smtClean="0"/>
            </a:br>
            <a:r>
              <a:rPr lang="ru-RU" sz="4800" dirty="0" smtClean="0"/>
              <a:t> Б) в хорошем </a:t>
            </a:r>
            <a:br>
              <a:rPr lang="ru-RU" sz="4800" dirty="0" smtClean="0"/>
            </a:br>
            <a:r>
              <a:rPr lang="ru-RU" sz="4800" dirty="0" smtClean="0"/>
              <a:t> В) </a:t>
            </a:r>
            <a:r>
              <a:rPr lang="ru-RU" sz="4800" dirty="0" err="1" smtClean="0"/>
              <a:t>в</a:t>
            </a:r>
            <a:r>
              <a:rPr lang="ru-RU" sz="4800" dirty="0" smtClean="0"/>
              <a:t> отличном </a:t>
            </a:r>
            <a:br>
              <a:rPr lang="ru-RU" sz="4800" dirty="0" smtClean="0"/>
            </a:br>
            <a:r>
              <a:rPr lang="ru-RU" sz="4800" dirty="0" smtClean="0"/>
              <a:t> Г) ни в каком 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620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Какая была жаба?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 А) молодая </a:t>
            </a:r>
            <a:br>
              <a:rPr lang="ru-RU" sz="4800" dirty="0" smtClean="0"/>
            </a:br>
            <a:r>
              <a:rPr lang="ru-RU" sz="4800" dirty="0" smtClean="0"/>
              <a:t> Б) красивая </a:t>
            </a:r>
            <a:br>
              <a:rPr lang="ru-RU" sz="4800" dirty="0" smtClean="0"/>
            </a:br>
            <a:r>
              <a:rPr lang="ru-RU" sz="4800" dirty="0" smtClean="0"/>
              <a:t> В) уродливая </a:t>
            </a:r>
            <a:br>
              <a:rPr lang="ru-RU" sz="4800" dirty="0" smtClean="0"/>
            </a:br>
            <a:r>
              <a:rPr lang="ru-RU" sz="4800" dirty="0" smtClean="0"/>
              <a:t> Г) жирная, старая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620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 На кого охотилась жаба?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 А) на бабочек </a:t>
            </a:r>
            <a:br>
              <a:rPr lang="ru-RU" sz="4800" dirty="0" smtClean="0"/>
            </a:br>
            <a:r>
              <a:rPr lang="ru-RU" sz="4800" dirty="0" smtClean="0"/>
              <a:t> Б) на жуков </a:t>
            </a:r>
            <a:br>
              <a:rPr lang="ru-RU" sz="4800" dirty="0" smtClean="0"/>
            </a:br>
            <a:r>
              <a:rPr lang="ru-RU" sz="4800" dirty="0" smtClean="0"/>
              <a:t> В) на рыбок </a:t>
            </a:r>
            <a:br>
              <a:rPr lang="ru-RU" sz="4800" dirty="0" smtClean="0"/>
            </a:br>
            <a:r>
              <a:rPr lang="ru-RU" sz="4800" dirty="0" smtClean="0"/>
              <a:t> Г) на червей и мошек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6200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5. В какое время суток распустилась роза?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 А) вечером </a:t>
            </a:r>
            <a:br>
              <a:rPr lang="ru-RU" sz="4800" dirty="0" smtClean="0"/>
            </a:br>
            <a:r>
              <a:rPr lang="ru-RU" sz="4800" dirty="0" smtClean="0"/>
              <a:t> Б) ночью </a:t>
            </a:r>
            <a:br>
              <a:rPr lang="ru-RU" sz="4800" dirty="0" smtClean="0"/>
            </a:br>
            <a:r>
              <a:rPr lang="ru-RU" sz="4800" dirty="0" smtClean="0"/>
              <a:t> В) </a:t>
            </a:r>
            <a:r>
              <a:rPr lang="ru-RU" sz="4800" dirty="0" err="1" smtClean="0"/>
              <a:t>в</a:t>
            </a:r>
            <a:r>
              <a:rPr lang="ru-RU" sz="4800" dirty="0" smtClean="0"/>
              <a:t> обед </a:t>
            </a:r>
            <a:br>
              <a:rPr lang="ru-RU" sz="4800" dirty="0" smtClean="0"/>
            </a:br>
            <a:r>
              <a:rPr lang="ru-RU" sz="4800" dirty="0" smtClean="0"/>
              <a:t> Г)  утром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620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 Сколько лет было мальчику?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 А) 4 года </a:t>
            </a:r>
            <a:br>
              <a:rPr lang="ru-RU" sz="4800" dirty="0" smtClean="0"/>
            </a:br>
            <a:r>
              <a:rPr lang="ru-RU" sz="4800" dirty="0" smtClean="0"/>
              <a:t> Б) 5 лет </a:t>
            </a:r>
            <a:br>
              <a:rPr lang="ru-RU" sz="4800" dirty="0" smtClean="0"/>
            </a:br>
            <a:r>
              <a:rPr lang="ru-RU" sz="4800" dirty="0" smtClean="0"/>
              <a:t> В) 7 лет </a:t>
            </a:r>
            <a:br>
              <a:rPr lang="ru-RU" sz="4800" dirty="0" smtClean="0"/>
            </a:br>
            <a:r>
              <a:rPr lang="ru-RU" sz="4800" dirty="0" smtClean="0"/>
              <a:t> Г) 2 года </a:t>
            </a:r>
            <a:br>
              <a:rPr lang="ru-RU" sz="4800" dirty="0" smtClean="0"/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620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7. Как звали девочку?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 А) Поля </a:t>
            </a:r>
            <a:br>
              <a:rPr lang="ru-RU" sz="4800" dirty="0" smtClean="0"/>
            </a:br>
            <a:r>
              <a:rPr lang="ru-RU" sz="4800" dirty="0" smtClean="0"/>
              <a:t> Б) Валя </a:t>
            </a:r>
            <a:br>
              <a:rPr lang="ru-RU" sz="4800" dirty="0" smtClean="0"/>
            </a:br>
            <a:r>
              <a:rPr lang="ru-RU" sz="4800" dirty="0" smtClean="0"/>
              <a:t> В) Надя </a:t>
            </a:r>
            <a:br>
              <a:rPr lang="ru-RU" sz="4800" dirty="0" smtClean="0"/>
            </a:br>
            <a:r>
              <a:rPr lang="ru-RU" sz="4800" dirty="0" smtClean="0"/>
              <a:t> Г) Маша 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620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8. Любил ли мальчик читать?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 А) нет </a:t>
            </a:r>
            <a:br>
              <a:rPr lang="ru-RU" sz="4800" dirty="0" smtClean="0"/>
            </a:br>
            <a:r>
              <a:rPr lang="ru-RU" sz="4800" dirty="0" smtClean="0"/>
              <a:t> Б) не охотно </a:t>
            </a:r>
            <a:br>
              <a:rPr lang="ru-RU" sz="4800" dirty="0" smtClean="0"/>
            </a:br>
            <a:r>
              <a:rPr lang="ru-RU" sz="4800" dirty="0" smtClean="0"/>
              <a:t> В) да </a:t>
            </a:r>
            <a:br>
              <a:rPr lang="ru-RU" sz="4800" dirty="0" smtClean="0"/>
            </a:br>
            <a:r>
              <a:rPr lang="ru-RU" sz="4800" dirty="0" smtClean="0"/>
              <a:t> Г) когда просили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133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22</cp:revision>
  <dcterms:modified xsi:type="dcterms:W3CDTF">2017-03-06T15:12:11Z</dcterms:modified>
</cp:coreProperties>
</file>