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7" autoAdjust="0"/>
    <p:restoredTop sz="94660"/>
  </p:normalViewPr>
  <p:slideViewPr>
    <p:cSldViewPr>
      <p:cViewPr varScale="1">
        <p:scale>
          <a:sx n="73" d="100"/>
          <a:sy n="73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476672"/>
            <a:ext cx="7920880" cy="58326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Иллюстрированный текст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Проверь себя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63818" y="1202013"/>
            <a:ext cx="52163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М.Пришвин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«Ребята и утята»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5013176"/>
            <a:ext cx="28856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Аллаярова</a:t>
            </a:r>
            <a:r>
              <a:rPr lang="ru-RU" dirty="0" smtClean="0"/>
              <a:t> Ю.А.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МОБУ «Солнечная СОШ»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986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5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857892"/>
            <a:ext cx="9144000" cy="1000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53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5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71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5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72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5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857892"/>
            <a:ext cx="9144000" cy="1000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39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5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04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7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715016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47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7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715016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7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5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77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7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42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7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572140"/>
            <a:ext cx="9144000" cy="1285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04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63" y="0"/>
            <a:ext cx="91386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0763" y="6021288"/>
            <a:ext cx="9191275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33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7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857892"/>
            <a:ext cx="9144000" cy="1000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3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9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000768"/>
            <a:ext cx="9144000" cy="857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35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7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715016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06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" y="0"/>
            <a:ext cx="915235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309320"/>
            <a:ext cx="9179431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68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5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286520"/>
            <a:ext cx="914400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3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5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000768"/>
            <a:ext cx="9144000" cy="857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3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5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58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7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715016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7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000768"/>
            <a:ext cx="9144000" cy="857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03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7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29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23</Words>
  <Application>Microsoft Office PowerPoint</Application>
  <PresentationFormat>Экран (4:3)</PresentationFormat>
  <Paragraphs>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2016-11-29T07:35:20Z</dcterms:created>
  <dcterms:modified xsi:type="dcterms:W3CDTF">2017-03-04T22:21:38Z</dcterms:modified>
</cp:coreProperties>
</file>